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225C8-B40A-4F83-A043-C389240CC1FB}" type="datetimeFigureOut">
              <a:rPr lang="en-US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6EFCA-2205-4940-8707-3C547E9FF84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6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2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98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89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99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76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60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21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6EFCA-2205-4940-8707-3C547E9FF84A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13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8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3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77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2815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15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91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16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28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9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1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2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5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3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3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5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5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17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to the FAMU</a:t>
            </a:r>
            <a:br>
              <a:rPr lang="en-US" dirty="0">
                <a:latin typeface="+mj-ea"/>
                <a:cs typeface="+mj-ea"/>
              </a:rPr>
            </a:br>
            <a:r>
              <a:rPr lang="en-US" dirty="0"/>
              <a:t>College of Law!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Signing up for your electronic databases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3F7FD-E4E1-4F9D-859D-45BFDBCE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AE3CB-9C15-4597-A775-1708DE5D6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Monday through Friday</a:t>
            </a:r>
          </a:p>
          <a:p>
            <a:pPr lvl="1"/>
            <a:r>
              <a:rPr lang="en-US" dirty="0"/>
              <a:t>7:00 AM to 9:00 PM</a:t>
            </a:r>
          </a:p>
          <a:p>
            <a:r>
              <a:rPr lang="en-US" dirty="0"/>
              <a:t>Weekends</a:t>
            </a:r>
          </a:p>
          <a:p>
            <a:pPr lvl="1"/>
            <a:r>
              <a:rPr lang="en-US" dirty="0"/>
              <a:t>Closed</a:t>
            </a:r>
          </a:p>
          <a:p>
            <a:r>
              <a:rPr lang="en-US" dirty="0"/>
              <a:t>Reference Services</a:t>
            </a:r>
          </a:p>
          <a:p>
            <a:pPr lvl="1"/>
            <a:r>
              <a:rPr lang="en-US"/>
              <a:t>7:00 AM </a:t>
            </a:r>
            <a:r>
              <a:rPr lang="en-US" dirty="0"/>
              <a:t>to 3:30 PM - Monday through Friday</a:t>
            </a:r>
          </a:p>
          <a:p>
            <a:pPr marL="0" indent="0">
              <a:buNone/>
            </a:pPr>
            <a:r>
              <a:rPr lang="en-US" dirty="0"/>
              <a:t>These times are subject to change. Please check the Law Library’s website for the most current hours of operation.</a:t>
            </a:r>
          </a:p>
        </p:txBody>
      </p:sp>
    </p:spTree>
    <p:extLst>
      <p:ext uri="{BB962C8B-B14F-4D97-AF65-F5344CB8AC3E}">
        <p14:creationId xmlns:p14="http://schemas.microsoft.com/office/powerpoint/2010/main" val="132033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DD5FF-01C0-40E8-8833-AB4F117E1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598DC-0E20-4187-8D37-2F3C16189C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/>
              <a:t>Circulation</a:t>
            </a:r>
          </a:p>
          <a:p>
            <a:pPr lvl="1"/>
            <a:r>
              <a:rPr lang="en-US" sz="3200" dirty="0" err="1"/>
              <a:t>Achara</a:t>
            </a:r>
            <a:r>
              <a:rPr lang="en-US" sz="3200" dirty="0"/>
              <a:t> Stone</a:t>
            </a:r>
          </a:p>
          <a:p>
            <a:pPr lvl="1"/>
            <a:r>
              <a:rPr lang="en-US" sz="3200" dirty="0"/>
              <a:t>Phyllis Allen</a:t>
            </a:r>
          </a:p>
          <a:p>
            <a:pPr lvl="1"/>
            <a:r>
              <a:rPr lang="en-US" sz="3200" dirty="0"/>
              <a:t>Haydee Fernandez</a:t>
            </a:r>
          </a:p>
          <a:p>
            <a:r>
              <a:rPr lang="en-US" sz="3200" dirty="0"/>
              <a:t>Reference</a:t>
            </a:r>
          </a:p>
          <a:p>
            <a:pPr lvl="1"/>
            <a:r>
              <a:rPr lang="en-US" sz="3200" dirty="0"/>
              <a:t>Paul McLaughlin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0E8E0-F109-41A0-8799-47C5940E5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2" y="2336873"/>
            <a:ext cx="4853891" cy="3599316"/>
          </a:xfrm>
        </p:spPr>
        <p:txBody>
          <a:bodyPr>
            <a:normAutofit/>
          </a:bodyPr>
          <a:lstStyle/>
          <a:p>
            <a:r>
              <a:rPr lang="en-US" sz="3200" dirty="0"/>
              <a:t>Technical Services</a:t>
            </a:r>
          </a:p>
          <a:p>
            <a:pPr lvl="1"/>
            <a:r>
              <a:rPr lang="en-US" sz="3200" dirty="0"/>
              <a:t>Linda </a:t>
            </a:r>
            <a:r>
              <a:rPr lang="en-US" sz="3200" dirty="0" err="1"/>
              <a:t>Sobey</a:t>
            </a:r>
            <a:endParaRPr lang="en-US" sz="3200" dirty="0"/>
          </a:p>
          <a:p>
            <a:pPr lvl="1"/>
            <a:r>
              <a:rPr lang="en-US" sz="3200" dirty="0"/>
              <a:t>Melanie Solon</a:t>
            </a:r>
          </a:p>
          <a:p>
            <a:r>
              <a:rPr lang="en-US" sz="3400" dirty="0"/>
              <a:t>Director</a:t>
            </a:r>
          </a:p>
          <a:p>
            <a:pPr lvl="1"/>
            <a:r>
              <a:rPr lang="en-US" sz="3200" dirty="0"/>
              <a:t>Yolanda Patrice Jones</a:t>
            </a:r>
          </a:p>
        </p:txBody>
      </p:sp>
    </p:spTree>
    <p:extLst>
      <p:ext uri="{BB962C8B-B14F-4D97-AF65-F5344CB8AC3E}">
        <p14:creationId xmlns:p14="http://schemas.microsoft.com/office/powerpoint/2010/main" val="601865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look forward to seeing you in the library.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188" y="2881434"/>
            <a:ext cx="3657600" cy="2509594"/>
          </a:xfrm>
        </p:spPr>
      </p:pic>
    </p:spTree>
    <p:extLst>
      <p:ext uri="{BB962C8B-B14F-4D97-AF65-F5344CB8AC3E}">
        <p14:creationId xmlns:p14="http://schemas.microsoft.com/office/powerpoint/2010/main" val="312244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Westlaw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947" y="2241006"/>
            <a:ext cx="6804297" cy="4377509"/>
          </a:xfrm>
        </p:spPr>
      </p:pic>
    </p:spTree>
    <p:extLst>
      <p:ext uri="{BB962C8B-B14F-4D97-AF65-F5344CB8AC3E}">
        <p14:creationId xmlns:p14="http://schemas.microsoft.com/office/powerpoint/2010/main" val="137659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TWEN and Course Materials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123" y="2310675"/>
            <a:ext cx="7646850" cy="4403634"/>
          </a:xfrm>
        </p:spPr>
      </p:pic>
      <p:sp>
        <p:nvSpPr>
          <p:cNvPr id="6" name="Right Arrow 5"/>
          <p:cNvSpPr/>
          <p:nvPr/>
        </p:nvSpPr>
        <p:spPr>
          <a:xfrm rot="18921352">
            <a:off x="4554508" y="2584385"/>
            <a:ext cx="1029462" cy="609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Adding a Course on TWEN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624" y="2336800"/>
            <a:ext cx="7465928" cy="4151086"/>
          </a:xfrm>
        </p:spPr>
      </p:pic>
      <p:sp>
        <p:nvSpPr>
          <p:cNvPr id="6" name="Right Arrow 5"/>
          <p:cNvSpPr/>
          <p:nvPr/>
        </p:nvSpPr>
        <p:spPr>
          <a:xfrm flipH="1">
            <a:off x="7932296" y="3968205"/>
            <a:ext cx="1255248" cy="888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2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for a Course in TWEN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41" y="2310675"/>
            <a:ext cx="5916584" cy="4255588"/>
          </a:xfrm>
        </p:spPr>
      </p:pic>
      <p:sp>
        <p:nvSpPr>
          <p:cNvPr id="6" name="Right Arrow 5"/>
          <p:cNvSpPr/>
          <p:nvPr/>
        </p:nvSpPr>
        <p:spPr>
          <a:xfrm>
            <a:off x="2499361" y="2708367"/>
            <a:ext cx="1210491" cy="77506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02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Lexis Advance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2672770"/>
            <a:ext cx="9613900" cy="2926922"/>
          </a:xfrm>
        </p:spPr>
      </p:pic>
      <p:sp>
        <p:nvSpPr>
          <p:cNvPr id="6" name="Right Arrow 5"/>
          <p:cNvSpPr/>
          <p:nvPr/>
        </p:nvSpPr>
        <p:spPr>
          <a:xfrm>
            <a:off x="6313715" y="4876799"/>
            <a:ext cx="1053737" cy="5747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Bloomberg Law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203" y="220616"/>
            <a:ext cx="6951031" cy="6401515"/>
          </a:xfrm>
        </p:spPr>
      </p:pic>
    </p:spTree>
    <p:extLst>
      <p:ext uri="{BB962C8B-B14F-4D97-AF65-F5344CB8AC3E}">
        <p14:creationId xmlns:p14="http://schemas.microsoft.com/office/powerpoint/2010/main" val="403546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CALI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322" y="141467"/>
            <a:ext cx="5715875" cy="6459630"/>
          </a:xfrm>
        </p:spPr>
      </p:pic>
      <p:sp>
        <p:nvSpPr>
          <p:cNvPr id="6" name="Right Arrow 5"/>
          <p:cNvSpPr/>
          <p:nvPr/>
        </p:nvSpPr>
        <p:spPr>
          <a:xfrm>
            <a:off x="3381933" y="653143"/>
            <a:ext cx="992777" cy="5225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381932" y="2493825"/>
            <a:ext cx="992777" cy="5225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77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West Academic </a:t>
            </a:r>
            <a:br>
              <a:rPr lang="en-US">
                <a:latin typeface="+mj-ea"/>
                <a:cs typeface="+mj-ea"/>
              </a:rPr>
            </a:br>
            <a:r>
              <a:rPr lang="en-US"/>
              <a:t>*Not associated with your Westlaw account!*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147" y="2310674"/>
            <a:ext cx="6082207" cy="4264297"/>
          </a:xfrm>
        </p:spPr>
      </p:pic>
      <p:sp>
        <p:nvSpPr>
          <p:cNvPr id="5" name="Right Arrow 4"/>
          <p:cNvSpPr/>
          <p:nvPr/>
        </p:nvSpPr>
        <p:spPr>
          <a:xfrm rot="10800000">
            <a:off x="8621486" y="1985554"/>
            <a:ext cx="1349829" cy="949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9494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4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FFC000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140</TotalTime>
  <Words>133</Words>
  <Application>Microsoft Office PowerPoint</Application>
  <PresentationFormat>Widescreen</PresentationFormat>
  <Paragraphs>40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Trebuchet MS</vt:lpstr>
      <vt:lpstr>Berlin</vt:lpstr>
      <vt:lpstr>Welcome to the FAMU College of Law!</vt:lpstr>
      <vt:lpstr>Westlaw</vt:lpstr>
      <vt:lpstr>Accessing TWEN and Course Materials</vt:lpstr>
      <vt:lpstr>Adding a Course on TWEN</vt:lpstr>
      <vt:lpstr>Searching for a Course in TWEN</vt:lpstr>
      <vt:lpstr>Lexis Advance</vt:lpstr>
      <vt:lpstr>Bloomberg Law</vt:lpstr>
      <vt:lpstr>CALI</vt:lpstr>
      <vt:lpstr>West Academic  *Not associated with your Westlaw account!*</vt:lpstr>
      <vt:lpstr>Library Hours</vt:lpstr>
      <vt:lpstr>Law Library</vt:lpstr>
      <vt:lpstr>We look forward to seeing you in the library.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FAMU College of Law!</dc:title>
  <dc:creator>Paul McLaughlin</dc:creator>
  <cp:lastModifiedBy>Yolanda Jones</cp:lastModifiedBy>
  <cp:revision>20</cp:revision>
  <dcterms:modified xsi:type="dcterms:W3CDTF">2022-07-08T15:31:15Z</dcterms:modified>
</cp:coreProperties>
</file>